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864" r:id="rId3"/>
    <p:sldMasterId id="2147483876" r:id="rId4"/>
    <p:sldMasterId id="2147483888" r:id="rId5"/>
    <p:sldMasterId id="2147483900" r:id="rId6"/>
    <p:sldMasterId id="2147483912" r:id="rId7"/>
  </p:sldMasterIdLst>
  <p:sldIdLst>
    <p:sldId id="302" r:id="rId8"/>
    <p:sldId id="312" r:id="rId9"/>
    <p:sldId id="313" r:id="rId10"/>
    <p:sldId id="314" r:id="rId11"/>
    <p:sldId id="315" r:id="rId12"/>
    <p:sldId id="308" r:id="rId13"/>
    <p:sldId id="309" r:id="rId14"/>
    <p:sldId id="310" r:id="rId15"/>
    <p:sldId id="311" r:id="rId16"/>
    <p:sldId id="306" r:id="rId17"/>
    <p:sldId id="307" r:id="rId18"/>
    <p:sldId id="305" r:id="rId19"/>
    <p:sldId id="304" r:id="rId20"/>
    <p:sldId id="316" r:id="rId21"/>
    <p:sldId id="317" r:id="rId22"/>
    <p:sldId id="256" r:id="rId23"/>
    <p:sldId id="275" r:id="rId24"/>
    <p:sldId id="257" r:id="rId25"/>
    <p:sldId id="261" r:id="rId26"/>
    <p:sldId id="260" r:id="rId2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2" autoAdjust="0"/>
    <p:restoredTop sz="94438" autoAdjust="0"/>
  </p:normalViewPr>
  <p:slideViewPr>
    <p:cSldViewPr>
      <p:cViewPr>
        <p:scale>
          <a:sx n="100" d="100"/>
          <a:sy n="100" d="100"/>
        </p:scale>
        <p:origin x="-2232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66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626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442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91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62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669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886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757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140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623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57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01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935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80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2878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92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688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7632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4134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1665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9316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449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527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640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305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7554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6443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9805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6224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9640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6164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8203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46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7351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751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9167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8379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2721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7678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6606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204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236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5859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89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4071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1952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0273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385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6410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6193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6606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204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236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58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4113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89583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19520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0273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385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64106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6193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39616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15104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10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74168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12114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45783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36513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42597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56550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28990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32498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1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47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DEA5-E2EE-4413-B65A-FC06D6C83E6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BF2B-D326-4718-B5F1-EBBED85BA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46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9DEA5-E2EE-4413-B65A-FC06D6C83E6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3BF2B-D326-4718-B5F1-EBBED85BA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691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9DEA5-E2EE-4413-B65A-FC06D6C83E6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3BF2B-D326-4718-B5F1-EBBED85BA8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99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90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345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5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5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9DEA5-E2EE-4413-B65A-FC06D6C83E6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3BF2B-D326-4718-B5F1-EBBED85BA86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市川\e-learning\kinki um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247650"/>
            <a:ext cx="8483600" cy="636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2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市川\e-learning\kinki umi nar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44" y="321333"/>
            <a:ext cx="8287113" cy="621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9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/>
              <a:t>奈良県</a:t>
            </a:r>
            <a:endParaRPr kumimoji="1" lang="ja-JP" altLang="en-US" sz="8800" dirty="0"/>
          </a:p>
        </p:txBody>
      </p:sp>
    </p:spTree>
    <p:extLst>
      <p:ext uri="{BB962C8B-B14F-4D97-AF65-F5344CB8AC3E}">
        <p14:creationId xmlns:p14="http://schemas.microsoft.com/office/powerpoint/2010/main" val="240901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F:\市川\e-learning\kinki umi wakayam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66" y="263075"/>
            <a:ext cx="8442468" cy="633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3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/>
              <a:t>和歌山県</a:t>
            </a:r>
            <a:endParaRPr kumimoji="1" lang="ja-JP" altLang="en-US" sz="8800" dirty="0"/>
          </a:p>
        </p:txBody>
      </p:sp>
    </p:spTree>
    <p:extLst>
      <p:ext uri="{BB962C8B-B14F-4D97-AF65-F5344CB8AC3E}">
        <p14:creationId xmlns:p14="http://schemas.microsoft.com/office/powerpoint/2010/main" val="189316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市川\e-learning\kinki umi mi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1"/>
            <a:ext cx="8640960" cy="648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61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/>
              <a:t>三重県</a:t>
            </a:r>
            <a:endParaRPr kumimoji="1" lang="ja-JP" altLang="en-US" sz="8800" dirty="0"/>
          </a:p>
        </p:txBody>
      </p:sp>
    </p:spTree>
    <p:extLst>
      <p:ext uri="{BB962C8B-B14F-4D97-AF65-F5344CB8AC3E}">
        <p14:creationId xmlns:p14="http://schemas.microsoft.com/office/powerpoint/2010/main" val="108156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F:\市川\e-learning\kyoutohu ry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2388"/>
            <a:ext cx="8340081" cy="625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3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F:\市川\e-learning\kyoutohu ry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2388"/>
            <a:ext cx="8340081" cy="625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タイトル 1"/>
          <p:cNvSpPr txBox="1">
            <a:spLocks/>
          </p:cNvSpPr>
          <p:nvPr/>
        </p:nvSpPr>
        <p:spPr>
          <a:xfrm>
            <a:off x="467544" y="24208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800" dirty="0" smtClean="0">
                <a:latin typeface="ARゴシック体S" panose="020B0609010101010101" pitchFamily="49" charset="-128"/>
                <a:ea typeface="ARゴシック体S" panose="020B0609010101010101" pitchFamily="49" charset="-128"/>
              </a:rPr>
              <a:t>ドラゴン？</a:t>
            </a:r>
            <a:endParaRPr lang="ja-JP" altLang="en-US" sz="8800" dirty="0">
              <a:latin typeface="ARゴシック体S" panose="020B0609010101010101" pitchFamily="49" charset="-128"/>
              <a:ea typeface="ARゴシック体S" panose="020B0609010101010101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80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/>
              <a:t>京都府</a:t>
            </a:r>
            <a:endParaRPr kumimoji="1" lang="ja-JP" altLang="en-US" sz="8800" dirty="0"/>
          </a:p>
        </p:txBody>
      </p:sp>
    </p:spTree>
    <p:extLst>
      <p:ext uri="{BB962C8B-B14F-4D97-AF65-F5344CB8AC3E}">
        <p14:creationId xmlns:p14="http://schemas.microsoft.com/office/powerpoint/2010/main" val="15870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:\市川\e-learning\shigakenv biw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60" y="1240"/>
            <a:ext cx="8951640" cy="671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1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市川\e-learning\kinki umi shig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59" y="163544"/>
            <a:ext cx="8707883" cy="653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50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/>
              <a:t>滋賀県</a:t>
            </a:r>
            <a:endParaRPr kumimoji="1" lang="ja-JP" altLang="en-US" sz="8800" dirty="0"/>
          </a:p>
        </p:txBody>
      </p:sp>
    </p:spTree>
    <p:extLst>
      <p:ext uri="{BB962C8B-B14F-4D97-AF65-F5344CB8AC3E}">
        <p14:creationId xmlns:p14="http://schemas.microsoft.com/office/powerpoint/2010/main" val="111801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/>
              <a:t>滋賀県</a:t>
            </a:r>
            <a:endParaRPr kumimoji="1" lang="ja-JP" altLang="en-US" sz="8800" dirty="0"/>
          </a:p>
        </p:txBody>
      </p:sp>
    </p:spTree>
    <p:extLst>
      <p:ext uri="{BB962C8B-B14F-4D97-AF65-F5344CB8AC3E}">
        <p14:creationId xmlns:p14="http://schemas.microsoft.com/office/powerpoint/2010/main" val="324412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市川\e-learning\kinki umi kyou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94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/>
              <a:t>京都府</a:t>
            </a:r>
            <a:endParaRPr kumimoji="1" lang="ja-JP" altLang="en-US" sz="8800" dirty="0"/>
          </a:p>
        </p:txBody>
      </p:sp>
    </p:spTree>
    <p:extLst>
      <p:ext uri="{BB962C8B-B14F-4D97-AF65-F5344CB8AC3E}">
        <p14:creationId xmlns:p14="http://schemas.microsoft.com/office/powerpoint/2010/main" val="130247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市川\e-learning\kinki umi hyou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8353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50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/>
              <a:t>兵庫県</a:t>
            </a:r>
            <a:endParaRPr kumimoji="1" lang="ja-JP" altLang="en-US" sz="8800" dirty="0"/>
          </a:p>
        </p:txBody>
      </p:sp>
    </p:spTree>
    <p:extLst>
      <p:ext uri="{BB962C8B-B14F-4D97-AF65-F5344CB8AC3E}">
        <p14:creationId xmlns:p14="http://schemas.microsoft.com/office/powerpoint/2010/main" val="324412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市川\e-learning\kinki umi osa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260648"/>
            <a:ext cx="8568952" cy="642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94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/>
              <a:t>大阪府</a:t>
            </a:r>
            <a:endParaRPr kumimoji="1" lang="ja-JP" altLang="en-US" sz="8800" dirty="0"/>
          </a:p>
        </p:txBody>
      </p:sp>
    </p:spTree>
    <p:extLst>
      <p:ext uri="{BB962C8B-B14F-4D97-AF65-F5344CB8AC3E}">
        <p14:creationId xmlns:p14="http://schemas.microsoft.com/office/powerpoint/2010/main" val="130247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8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9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0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2159</TotalTime>
  <Words>11</Words>
  <Application>Microsoft Office PowerPoint</Application>
  <PresentationFormat>画面に合わせる (4:3)</PresentationFormat>
  <Paragraphs>10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7</vt:i4>
      </vt:variant>
      <vt:variant>
        <vt:lpstr>スライド タイトル</vt:lpstr>
      </vt:variant>
      <vt:variant>
        <vt:i4>20</vt:i4>
      </vt:variant>
    </vt:vector>
  </HeadingPairs>
  <TitlesOfParts>
    <vt:vector size="27" baseType="lpstr">
      <vt:lpstr>Office ​​テーマ</vt:lpstr>
      <vt:lpstr>1_Office ​​テーマ</vt:lpstr>
      <vt:lpstr>18_Office ​​テーマ</vt:lpstr>
      <vt:lpstr>19_Office ​​テーマ</vt:lpstr>
      <vt:lpstr>20_Office ​​テーマ</vt:lpstr>
      <vt:lpstr>21_Office ​​テーマ</vt:lpstr>
      <vt:lpstr>22_Office ​​テーマ</vt:lpstr>
      <vt:lpstr>PowerPoint プレゼンテーション</vt:lpstr>
      <vt:lpstr>PowerPoint プレゼンテーション</vt:lpstr>
      <vt:lpstr>滋賀県</vt:lpstr>
      <vt:lpstr>PowerPoint プレゼンテーション</vt:lpstr>
      <vt:lpstr>京都府</vt:lpstr>
      <vt:lpstr>PowerPoint プレゼンテーション</vt:lpstr>
      <vt:lpstr>兵庫県</vt:lpstr>
      <vt:lpstr>PowerPoint プレゼンテーション</vt:lpstr>
      <vt:lpstr>大阪府</vt:lpstr>
      <vt:lpstr>PowerPoint プレゼンテーション</vt:lpstr>
      <vt:lpstr>奈良県</vt:lpstr>
      <vt:lpstr>PowerPoint プレゼンテーション</vt:lpstr>
      <vt:lpstr>和歌山県</vt:lpstr>
      <vt:lpstr>PowerPoint プレゼンテーション</vt:lpstr>
      <vt:lpstr>三重県</vt:lpstr>
      <vt:lpstr>PowerPoint プレゼンテーション</vt:lpstr>
      <vt:lpstr>PowerPoint プレゼンテーション</vt:lpstr>
      <vt:lpstr>京都府</vt:lpstr>
      <vt:lpstr>PowerPoint プレゼンテーション</vt:lpstr>
      <vt:lpstr>滋賀県</vt:lpstr>
    </vt:vector>
  </TitlesOfParts>
  <Company>滋賀県総合教育センター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滋賀県総合教育センター</dc:creator>
  <cp:lastModifiedBy>滋賀県総合教育センター</cp:lastModifiedBy>
  <cp:revision>62</cp:revision>
  <dcterms:created xsi:type="dcterms:W3CDTF">2014-10-20T04:36:19Z</dcterms:created>
  <dcterms:modified xsi:type="dcterms:W3CDTF">2015-02-10T00:12:17Z</dcterms:modified>
</cp:coreProperties>
</file>